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4" name="Shape 64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Shape 71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Shape 8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Shape 59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Now Try This - Rounding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Question A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Round 99.951 to 1 decimal place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Question 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Round 23,609 to 2 significant figures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Question C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What is the lowest possible value of 9 x 8 if both numbers have been rounded to the nearest whole number?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